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6" r:id="rId10"/>
    <p:sldId id="271" r:id="rId11"/>
    <p:sldId id="272" r:id="rId12"/>
    <p:sldId id="269" r:id="rId13"/>
    <p:sldId id="268" r:id="rId14"/>
    <p:sldId id="270" r:id="rId15"/>
    <p:sldId id="278" r:id="rId16"/>
    <p:sldId id="265" r:id="rId17"/>
    <p:sldId id="274" r:id="rId18"/>
    <p:sldId id="275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FF99"/>
    <a:srgbClr val="FF0066"/>
    <a:srgbClr val="FF33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EB0B-CA6B-4642-9D0A-B1B1FDD9269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95EB-AF4B-47BB-8C7A-E08B2DE8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287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</a:rPr>
              <a:t>Toi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Tu</a:t>
            </a:r>
            <a:r>
              <a:rPr lang="en-US" sz="3200" b="1" dirty="0" smtClean="0">
                <a:solidFill>
                  <a:srgbClr val="FF0000"/>
                </a:solidFill>
              </a:rPr>
              <a:t> nous </a:t>
            </a:r>
            <a:r>
              <a:rPr lang="en-US" sz="3200" b="1" dirty="0" err="1" smtClean="0">
                <a:solidFill>
                  <a:srgbClr val="FF0000"/>
                </a:solidFill>
              </a:rPr>
              <a:t>aimes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C000"/>
                </a:solidFill>
              </a:rPr>
              <a:t>source de vie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105400"/>
            <a:ext cx="3048000" cy="12954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C000"/>
                </a:solidFill>
              </a:rPr>
              <a:t>主，你愛我們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生命之泉源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Toi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Tu</a:t>
            </a:r>
            <a:r>
              <a:rPr lang="en-US" sz="2400" b="1" dirty="0" smtClean="0">
                <a:solidFill>
                  <a:srgbClr val="0070C0"/>
                </a:solidFill>
              </a:rPr>
              <a:t> nous </a:t>
            </a:r>
            <a:r>
              <a:rPr lang="en-US" sz="2400" b="1" dirty="0" err="1" smtClean="0">
                <a:solidFill>
                  <a:srgbClr val="0070C0"/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FF99"/>
                </a:solidFill>
              </a:rPr>
              <a:t>source de vie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4953000"/>
            <a:ext cx="2362200" cy="11731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FF99"/>
                </a:solidFill>
              </a:rPr>
              <a:t>主，你愛我們</a:t>
            </a:r>
            <a:endParaRPr lang="en-US" altLang="zh-CN" sz="24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source de vie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B0F0"/>
                </a:solidFill>
              </a:rPr>
              <a:t>Toi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Tu</a:t>
            </a:r>
            <a:r>
              <a:rPr lang="en-US" sz="2400" b="1" dirty="0" smtClean="0">
                <a:solidFill>
                  <a:srgbClr val="00B0F0"/>
                </a:solidFill>
              </a:rPr>
              <a:t> nous </a:t>
            </a:r>
            <a:r>
              <a:rPr lang="en-US" sz="2400" b="1" dirty="0" err="1" smtClean="0">
                <a:solidFill>
                  <a:srgbClr val="00B0F0"/>
                </a:solidFill>
              </a:rPr>
              <a:t>aimes</a:t>
            </a:r>
            <a:r>
              <a:rPr lang="en-US" sz="2400" b="1" dirty="0" smtClean="0">
                <a:solidFill>
                  <a:srgbClr val="00B0F0"/>
                </a:solidFill>
              </a:rPr>
              <a:t/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5334000"/>
            <a:ext cx="2362200" cy="10668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B0F0"/>
                </a:solidFill>
              </a:rPr>
              <a:t>Toi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Tu</a:t>
            </a:r>
            <a:r>
              <a:rPr lang="en-US" sz="2400" b="1" dirty="0" smtClean="0">
                <a:solidFill>
                  <a:srgbClr val="00B0F0"/>
                </a:solidFill>
              </a:rPr>
              <a:t> nous </a:t>
            </a:r>
            <a:r>
              <a:rPr lang="en-US" sz="2400" b="1" dirty="0" err="1" smtClean="0">
                <a:solidFill>
                  <a:srgbClr val="00B0F0"/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5105400"/>
            <a:ext cx="2438400" cy="10207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C000"/>
                </a:solidFill>
              </a:rPr>
              <a:t>source de vie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5562600"/>
            <a:ext cx="2514600" cy="10668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C000"/>
                </a:solidFill>
              </a:rPr>
              <a:t>主，你愛我們</a:t>
            </a:r>
            <a:endParaRPr lang="en-US" altLang="zh-CN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Toi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</a:rPr>
              <a:t> nous </a:t>
            </a:r>
            <a:r>
              <a:rPr lang="en-US" sz="2400" b="1" dirty="0" err="1" smtClean="0">
                <a:solidFill>
                  <a:schemeClr val="bg1"/>
                </a:solidFill>
              </a:rPr>
              <a:t>aimes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source de vie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FFC000"/>
                </a:solidFill>
              </a:rPr>
              <a:t>Toi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</a:rPr>
              <a:t>Tu</a:t>
            </a:r>
            <a:r>
              <a:rPr lang="en-US" sz="2400" b="1" dirty="0" smtClean="0">
                <a:solidFill>
                  <a:srgbClr val="FFC000"/>
                </a:solidFill>
              </a:rPr>
              <a:t> nous </a:t>
            </a:r>
            <a:r>
              <a:rPr lang="en-US" sz="2400" b="1" dirty="0" err="1" smtClean="0">
                <a:solidFill>
                  <a:srgbClr val="FFC000"/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source de vie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C00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FFCCFF"/>
                </a:solidFill>
              </a:rPr>
              <a:t>Toi</a:t>
            </a:r>
            <a:r>
              <a:rPr lang="en-US" sz="2400" b="1" dirty="0" smtClean="0">
                <a:solidFill>
                  <a:srgbClr val="FFCCFF"/>
                </a:solidFill>
              </a:rPr>
              <a:t>, </a:t>
            </a:r>
            <a:r>
              <a:rPr lang="en-US" sz="2400" b="1" dirty="0" err="1" smtClean="0">
                <a:solidFill>
                  <a:srgbClr val="FFCCFF"/>
                </a:solidFill>
              </a:rPr>
              <a:t>Tu</a:t>
            </a:r>
            <a:r>
              <a:rPr lang="en-US" sz="2400" b="1" dirty="0" smtClean="0">
                <a:solidFill>
                  <a:srgbClr val="FFCCFF"/>
                </a:solidFill>
              </a:rPr>
              <a:t> nous </a:t>
            </a:r>
            <a:r>
              <a:rPr lang="en-US" sz="2400" b="1" dirty="0" err="1" smtClean="0">
                <a:solidFill>
                  <a:srgbClr val="FFCCFF"/>
                </a:solidFill>
              </a:rPr>
              <a:t>aimes</a:t>
            </a:r>
            <a:r>
              <a:rPr lang="en-US" sz="2400" b="1" dirty="0" smtClean="0">
                <a:solidFill>
                  <a:srgbClr val="FFCCFF"/>
                </a:solidFill>
              </a:rPr>
              <a:t/>
            </a:r>
            <a:br>
              <a:rPr lang="en-US" sz="2400" b="1" dirty="0" smtClean="0">
                <a:solidFill>
                  <a:srgbClr val="FFCCFF"/>
                </a:solidFill>
              </a:rPr>
            </a:br>
            <a:r>
              <a:rPr lang="en-US" sz="2400" b="1" dirty="0" smtClean="0">
                <a:solidFill>
                  <a:srgbClr val="FFFFCC"/>
                </a:solidFill>
              </a:rPr>
              <a:t>source de vie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FFCC"/>
                </a:solidFill>
              </a:rPr>
              <a:t>主，你愛我們</a:t>
            </a:r>
            <a:endParaRPr lang="en-US" altLang="zh-CN" sz="24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CCFF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FF99"/>
                </a:solidFill>
              </a:rPr>
              <a:t>source de vie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FFFF99"/>
                </a:solidFill>
              </a:rPr>
              <a:t>主，你愛我們</a:t>
            </a:r>
            <a:endParaRPr lang="en-US" altLang="zh-CN" sz="2400" b="1" dirty="0" smtClean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Toi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</a:rPr>
              <a:t> nous </a:t>
            </a:r>
            <a:r>
              <a:rPr lang="en-US" sz="2400" b="1" dirty="0" err="1" smtClean="0">
                <a:solidFill>
                  <a:schemeClr val="bg1"/>
                </a:solidFill>
              </a:rPr>
              <a:t>aimes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source de vie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648200"/>
            <a:ext cx="2590800" cy="12192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92D050"/>
                </a:solidFill>
              </a:rPr>
              <a:t>主，你愛了我們</a:t>
            </a:r>
            <a:endParaRPr lang="en-US" altLang="zh-CN" sz="24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製作、翻譯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趙必成，</a:t>
            </a:r>
            <a:r>
              <a:rPr lang="en-US" altLang="zh-CN" sz="2000" b="1" dirty="0" err="1" smtClean="0">
                <a:solidFill>
                  <a:srgbClr val="FFC000"/>
                </a:solidFill>
              </a:rPr>
              <a:t>DMin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., PhD.</a:t>
            </a: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天主教華人靈修中心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Chinese Catholic Spiritual Center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New Brunswick, New Jersey, USA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zh-CN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Toi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</a:rPr>
              <a:t> nous </a:t>
            </a:r>
            <a:r>
              <a:rPr lang="en-US" sz="2400" b="1" dirty="0" err="1" smtClean="0">
                <a:solidFill>
                  <a:schemeClr val="bg1"/>
                </a:solidFill>
              </a:rPr>
              <a:t>aimes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source de vie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5562600"/>
            <a:ext cx="2514600" cy="10668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D60093"/>
                </a:solidFill>
              </a:rPr>
              <a:t>Toi</a:t>
            </a:r>
            <a:r>
              <a:rPr lang="en-US" sz="2400" b="1" dirty="0" smtClean="0">
                <a:solidFill>
                  <a:srgbClr val="D60093"/>
                </a:solidFill>
              </a:rPr>
              <a:t>, </a:t>
            </a:r>
            <a:r>
              <a:rPr lang="en-US" sz="2400" b="1" dirty="0" err="1" smtClean="0">
                <a:solidFill>
                  <a:srgbClr val="D60093"/>
                </a:solidFill>
              </a:rPr>
              <a:t>Tu</a:t>
            </a:r>
            <a:r>
              <a:rPr lang="en-US" sz="2400" b="1" dirty="0" smtClean="0">
                <a:solidFill>
                  <a:srgbClr val="D60093"/>
                </a:solidFill>
              </a:rPr>
              <a:t> nous </a:t>
            </a:r>
            <a:r>
              <a:rPr lang="en-US" sz="2400" b="1" dirty="0" err="1" smtClean="0">
                <a:solidFill>
                  <a:srgbClr val="D60093"/>
                </a:solidFill>
              </a:rPr>
              <a:t>aimes</a:t>
            </a:r>
            <a:r>
              <a:rPr lang="en-US" sz="2400" b="1" dirty="0" smtClean="0">
                <a:solidFill>
                  <a:srgbClr val="D60093"/>
                </a:solidFill>
              </a:rPr>
              <a:t/>
            </a:r>
            <a:br>
              <a:rPr lang="en-US" sz="2400" b="1" dirty="0" smtClean="0">
                <a:solidFill>
                  <a:srgbClr val="D60093"/>
                </a:solidFill>
              </a:rPr>
            </a:b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source de vie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D60093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Toi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</a:rPr>
              <a:t> nous </a:t>
            </a:r>
            <a:r>
              <a:rPr lang="en-US" sz="2400" b="1" dirty="0" err="1" smtClean="0">
                <a:solidFill>
                  <a:srgbClr val="FF0000"/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B0F0"/>
                </a:solidFill>
              </a:rPr>
              <a:t>source de vie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257800"/>
            <a:ext cx="6781800" cy="868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00B0F0"/>
                </a:solidFill>
              </a:rPr>
              <a:t>主，你愛我們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Toi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Tu</a:t>
            </a:r>
            <a:r>
              <a:rPr lang="en-US" sz="2400" b="1" dirty="0" smtClean="0">
                <a:solidFill>
                  <a:srgbClr val="00B0F0"/>
                </a:solidFill>
              </a:rPr>
              <a:t> nous </a:t>
            </a:r>
            <a:r>
              <a:rPr lang="en-US" sz="2400" b="1" dirty="0" err="1" smtClean="0">
                <a:solidFill>
                  <a:srgbClr val="00B0F0"/>
                </a:solidFill>
              </a:rPr>
              <a:t>aimes</a:t>
            </a:r>
            <a:r>
              <a:rPr lang="en-US" sz="2400" b="1" dirty="0" smtClean="0">
                <a:solidFill>
                  <a:srgbClr val="00B0F0"/>
                </a:solidFill>
              </a:rPr>
              <a:t/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FF0066"/>
                </a:solidFill>
              </a:rPr>
              <a:t>Toi</a:t>
            </a:r>
            <a:r>
              <a:rPr lang="en-US" sz="2400" b="1" dirty="0" smtClean="0">
                <a:solidFill>
                  <a:srgbClr val="FF0066"/>
                </a:solidFill>
              </a:rPr>
              <a:t>, </a:t>
            </a:r>
            <a:r>
              <a:rPr lang="en-US" sz="2400" b="1" dirty="0" err="1" smtClean="0">
                <a:solidFill>
                  <a:srgbClr val="FF0066"/>
                </a:solidFill>
              </a:rPr>
              <a:t>Tu</a:t>
            </a:r>
            <a:r>
              <a:rPr lang="en-US" sz="2400" b="1" dirty="0" smtClean="0">
                <a:solidFill>
                  <a:srgbClr val="FF0066"/>
                </a:solidFill>
              </a:rPr>
              <a:t> nous </a:t>
            </a:r>
            <a:r>
              <a:rPr lang="en-US" sz="2400" b="1" dirty="0" err="1" smtClean="0">
                <a:solidFill>
                  <a:srgbClr val="FF0066"/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source de vie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5410200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主，你愛我們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0066"/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C000"/>
                </a:solidFill>
              </a:rPr>
              <a:t>source de vie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5029200"/>
            <a:ext cx="2438400" cy="10969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C000"/>
                </a:solidFill>
              </a:rPr>
              <a:t>主，你愛我們</a:t>
            </a:r>
            <a:endParaRPr lang="en-US" altLang="zh-CN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Toi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nous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aimes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source de vie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主，你愛我們</a:t>
            </a:r>
            <a:endParaRPr lang="en-US" altLang="zh-CN" sz="2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生命之泉源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289</Words>
  <Application>Microsoft Office PowerPoint</Application>
  <PresentationFormat>如螢幕大小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Office Theme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Toi, Tu nous aimes source de vie</vt:lpstr>
      <vt:lpstr>製作、翻譯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Toi, Tu nous aimes source de vie</dc:title>
  <dc:creator>Abraham Chiu</dc:creator>
  <cp:lastModifiedBy>Marise Chan</cp:lastModifiedBy>
  <cp:revision>71</cp:revision>
  <dcterms:created xsi:type="dcterms:W3CDTF">2012-06-01T00:16:45Z</dcterms:created>
  <dcterms:modified xsi:type="dcterms:W3CDTF">2013-02-14T06:58:44Z</dcterms:modified>
</cp:coreProperties>
</file>